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90" r:id="rId3"/>
    <p:sldId id="267" r:id="rId4"/>
    <p:sldId id="276" r:id="rId5"/>
    <p:sldId id="283" r:id="rId6"/>
    <p:sldId id="281" r:id="rId7"/>
    <p:sldId id="288" r:id="rId8"/>
  </p:sldIdLst>
  <p:sldSz cx="12192000" cy="6858000"/>
  <p:notesSz cx="6858000" cy="9144000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/>
    <p:restoredTop sz="94680"/>
  </p:normalViewPr>
  <p:slideViewPr>
    <p:cSldViewPr snapToGrid="0">
      <p:cViewPr>
        <p:scale>
          <a:sx n="97" d="100"/>
          <a:sy n="97" d="100"/>
        </p:scale>
        <p:origin x="256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6AE88-657D-8540-9CD3-2E50F4A46352}" type="datetimeFigureOut">
              <a:rPr lang="en-AE" smtClean="0"/>
              <a:t>30/12/2024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4ED3D-CC42-AC40-86DA-22270710546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7135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9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2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7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1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4BB2D-47C3-B455-9A93-A1502F17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0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C9A748-6209-9ADD-2F30-1846A14DC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E9F76C-6419-E55B-EAEC-E541531E4B0D}"/>
              </a:ext>
            </a:extLst>
          </p:cNvPr>
          <p:cNvSpPr txBox="1"/>
          <p:nvPr/>
        </p:nvSpPr>
        <p:spPr>
          <a:xfrm>
            <a:off x="1637070" y="2454798"/>
            <a:ext cx="910189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r" defTabSz="914400" rtl="1" eaLnBrk="1" latinLnBrk="0" hangingPunct="1"/>
            <a:r>
              <a:rPr lang="ar-AE" sz="1400" dirty="0">
                <a:solidFill>
                  <a:schemeClr val="accent1"/>
                </a:solidFill>
                <a:latin typeface="Ara Jozoor" pitchFamily="2" charset="-78"/>
                <a:cs typeface="Ara Jozoor" pitchFamily="2" charset="-78"/>
              </a:rPr>
              <a:t>ملاحظة: </a:t>
            </a:r>
          </a:p>
          <a:p>
            <a:pPr algn="r" rtl="1">
              <a:buClr>
                <a:schemeClr val="accent1"/>
              </a:buClr>
            </a:pPr>
            <a:endParaRPr lang="ar-EG" sz="1400" b="1" kern="100" dirty="0">
              <a:effectLst/>
              <a:latin typeface="Univers Next Arabic Bold" panose="020B0503030202020203" pitchFamily="34" charset="-78"/>
              <a:ea typeface="Calibri" panose="020F0502020204030204" pitchFamily="34" charset="0"/>
              <a:cs typeface="Univers Next Arabic Bold" panose="020B0503030202020203" pitchFamily="34" charset="-78"/>
            </a:endParaRPr>
          </a:p>
          <a:p>
            <a:pPr algn="r" rtl="1">
              <a:buClr>
                <a:schemeClr val="accent1"/>
              </a:buClr>
            </a:pPr>
            <a:r>
              <a:rPr lang="ar-EG" sz="1400" kern="100" dirty="0">
                <a:effectLst/>
                <a:latin typeface="Univers Next Arabic" panose="020B0503030202020203" pitchFamily="34" charset="-78"/>
                <a:ea typeface="Calibri" panose="020F0502020204030204" pitchFamily="34" charset="0"/>
                <a:cs typeface="Univers Next Arabic" panose="020B0503030202020203" pitchFamily="34" charset="-78"/>
              </a:rPr>
              <a:t>خلال مرحلة تقديم الأعمال، يرجى التأكد من تعبئة جميع البيانات المطلوبة وإرفاق الأعمال الفنية كاملة وإرسالها من خلال الآلية الرسمية المعتمدة والمذكورة في دليل المسابقة المُرسل إليكم، وذلك لضمان </a:t>
            </a:r>
            <a:r>
              <a:rPr lang="ar-SA" sz="1400" kern="100" dirty="0">
                <a:latin typeface="Univers Next Arabic" panose="020B0503030202020203" pitchFamily="34" charset="-78"/>
                <a:ea typeface="Calibri" panose="020F0502020204030204" pitchFamily="34" charset="0"/>
                <a:cs typeface="Univers Next Arabic" panose="020B0503030202020203" pitchFamily="34" charset="-78"/>
              </a:rPr>
              <a:t>تأهلكم </a:t>
            </a:r>
            <a:r>
              <a:rPr lang="ar-EG" sz="1400" kern="100" dirty="0">
                <a:effectLst/>
                <a:latin typeface="Univers Next Arabic" panose="020B0503030202020203" pitchFamily="34" charset="-78"/>
                <a:ea typeface="Calibri" panose="020F0502020204030204" pitchFamily="34" charset="0"/>
                <a:cs typeface="Univers Next Arabic" panose="020B0503030202020203" pitchFamily="34" charset="-78"/>
              </a:rPr>
              <a:t>إلى مرحلة تقييم الأعمال من قبل لجنة تحكيم المسابقة. </a:t>
            </a:r>
          </a:p>
          <a:p>
            <a:pPr algn="r" rtl="1">
              <a:buClr>
                <a:schemeClr val="accent1"/>
              </a:buClr>
            </a:pPr>
            <a:endParaRPr lang="ar-EG" sz="1400" b="1" kern="100" dirty="0">
              <a:effectLst/>
              <a:latin typeface="Univers Next Arabic Bold" panose="020B0503030202020203" pitchFamily="34" charset="-78"/>
              <a:ea typeface="Calibri" panose="020F0502020204030204" pitchFamily="34" charset="0"/>
              <a:cs typeface="Univers Next Arabic Bold" panose="020B050303020202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530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49EFB6-7F59-1CA9-24D0-4CF89237B9C0}"/>
              </a:ext>
            </a:extLst>
          </p:cNvPr>
          <p:cNvSpPr txBox="1"/>
          <p:nvPr/>
        </p:nvSpPr>
        <p:spPr>
          <a:xfrm>
            <a:off x="7893299" y="1389791"/>
            <a:ext cx="3568909" cy="40650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اســـــــــــــــــــــــــم المـــــــــــــــــــــدرســـــــــــــــــــة:</a:t>
            </a:r>
          </a:p>
          <a:p>
            <a:pPr marL="285750" indent="-285750" algn="r" rtl="1">
              <a:lnSpc>
                <a:spcPct val="3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الإمـــــــــــــــــــــــــــــــــــــــــــــــــــــــــــــــــــــــــــــــــــــارة: </a:t>
            </a:r>
          </a:p>
          <a:p>
            <a:pPr marL="285750" indent="-285750" algn="r" rtl="1">
              <a:lnSpc>
                <a:spcPct val="3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اســـــــــــــــــم مــــــــــقـــــــــــــــدم الــــطلـــــب:  </a:t>
            </a:r>
          </a:p>
          <a:p>
            <a:pPr marL="285750" indent="-285750" algn="r" rtl="1">
              <a:lnSpc>
                <a:spcPct val="3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ال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ب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ري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ـــــــــــــــــــ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د الإل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كــــتـــرون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ــــــــــــــــــــ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ي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: </a:t>
            </a:r>
          </a:p>
          <a:p>
            <a:pPr marL="285750" indent="-285750" algn="r" rtl="1">
              <a:lnSpc>
                <a:spcPct val="3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رق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ــــــــــــــــــــ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م ال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ت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واص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ــــــــــــــــــــــــــــــــــــــــ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ل: </a:t>
            </a:r>
            <a:endParaRPr lang="en-AE" sz="1400" b="1" kern="100" dirty="0">
              <a:effectLst/>
              <a:latin typeface="Univers Next Arabic Bold" panose="020B0503030202020203" pitchFamily="34" charset="-78"/>
              <a:ea typeface="Calibri" panose="020F0502020204030204" pitchFamily="34" charset="0"/>
              <a:cs typeface="Univers Next Arabic Bold" panose="020B0503030202020203" pitchFamily="34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DD3F39-0B12-F12D-6DCC-3078197D5F37}"/>
              </a:ext>
            </a:extLst>
          </p:cNvPr>
          <p:cNvCxnSpPr>
            <a:cxnSpLocks/>
          </p:cNvCxnSpPr>
          <p:nvPr/>
        </p:nvCxnSpPr>
        <p:spPr>
          <a:xfrm>
            <a:off x="899652" y="986928"/>
            <a:ext cx="73741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098FF0-314A-8720-2D2E-B4F73A6C8954}"/>
              </a:ext>
            </a:extLst>
          </p:cNvPr>
          <p:cNvSpPr txBox="1"/>
          <p:nvPr/>
        </p:nvSpPr>
        <p:spPr>
          <a:xfrm>
            <a:off x="7152640" y="564430"/>
            <a:ext cx="430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AE" sz="3600" dirty="0">
                <a:solidFill>
                  <a:schemeClr val="accent1"/>
                </a:solidFill>
                <a:latin typeface="Ara Jozoor" pitchFamily="2" charset="-78"/>
                <a:cs typeface="Ara Jozoor" pitchFamily="2" charset="-78"/>
              </a:rPr>
              <a:t>البيانات المطلوبة</a:t>
            </a:r>
          </a:p>
        </p:txBody>
      </p:sp>
    </p:spTree>
    <p:extLst>
      <p:ext uri="{BB962C8B-B14F-4D97-AF65-F5344CB8AC3E}">
        <p14:creationId xmlns:p14="http://schemas.microsoft.com/office/powerpoint/2010/main" val="143787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0CC5E-3644-3A41-0C61-8441D2A3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F7C7C6-522D-4165-0665-3F979E74B99B}"/>
              </a:ext>
            </a:extLst>
          </p:cNvPr>
          <p:cNvCxnSpPr>
            <a:cxnSpLocks/>
          </p:cNvCxnSpPr>
          <p:nvPr/>
        </p:nvCxnSpPr>
        <p:spPr>
          <a:xfrm>
            <a:off x="899652" y="986928"/>
            <a:ext cx="593571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A9B166-2AD4-DE1C-488D-1942D63F80CE}"/>
              </a:ext>
            </a:extLst>
          </p:cNvPr>
          <p:cNvSpPr txBox="1"/>
          <p:nvPr/>
        </p:nvSpPr>
        <p:spPr>
          <a:xfrm>
            <a:off x="5984342" y="564430"/>
            <a:ext cx="547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AE" sz="3600" dirty="0">
                <a:solidFill>
                  <a:schemeClr val="accent1"/>
                </a:solidFill>
                <a:latin typeface="Ara Jozoor" pitchFamily="2" charset="-78"/>
                <a:cs typeface="Ara Jozoor" pitchFamily="2" charset="-78"/>
              </a:rPr>
              <a:t>وصف مختصر لمشاركتكم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888FC-96C8-43C3-E9D5-AA4573EB5008}"/>
              </a:ext>
            </a:extLst>
          </p:cNvPr>
          <p:cNvSpPr txBox="1"/>
          <p:nvPr/>
        </p:nvSpPr>
        <p:spPr>
          <a:xfrm>
            <a:off x="1524757" y="1832636"/>
            <a:ext cx="99377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buClr>
                <a:schemeClr val="accent1"/>
              </a:buClr>
            </a:pP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يرجى كتابة وصف مختصر</a:t>
            </a:r>
            <a:r>
              <a:rPr lang="en-US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 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حول مشاركة مدرستكم في المسابقة والرؤية التي </a:t>
            </a:r>
            <a:r>
              <a:rPr lang="ar-EG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استندتم عليها في 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تنفيذ الأعمال الفنية المقدمة. </a:t>
            </a:r>
          </a:p>
          <a:p>
            <a:pPr marL="28575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ar-EG" sz="1400" b="1" kern="100" dirty="0">
              <a:effectLst/>
              <a:latin typeface="Univers Next Arabic Bold" panose="020B0503030202020203" pitchFamily="34" charset="-78"/>
              <a:ea typeface="Calibri" panose="020F0502020204030204" pitchFamily="34" charset="0"/>
              <a:cs typeface="Univers Next Arabic Bold" panose="020B050303020202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046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69993-75D9-2CCA-DBC1-AA3E0FCBAC00}"/>
              </a:ext>
            </a:extLst>
          </p:cNvPr>
          <p:cNvSpPr txBox="1"/>
          <p:nvPr/>
        </p:nvSpPr>
        <p:spPr>
          <a:xfrm>
            <a:off x="4260760" y="2101076"/>
            <a:ext cx="3670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5400" b="1" dirty="0">
                <a:solidFill>
                  <a:schemeClr val="accent1"/>
                </a:solidFill>
                <a:latin typeface="Ara Jozoor" pitchFamily="2" charset="-78"/>
                <a:cs typeface="Ara Jozoor" pitchFamily="2" charset="-78"/>
              </a:rPr>
              <a:t>الـــــــصــــــــــــــــــــــــور</a:t>
            </a:r>
          </a:p>
          <a:p>
            <a:pPr marL="0" algn="ctr" defTabSz="914400" rtl="1" eaLnBrk="1" latinLnBrk="0" hangingPunct="1"/>
            <a:r>
              <a:rPr lang="ar-SA" sz="5400" b="1" dirty="0">
                <a:solidFill>
                  <a:schemeClr val="accent1"/>
                </a:solidFill>
                <a:latin typeface="Ara Jozoor" pitchFamily="2" charset="-78"/>
                <a:cs typeface="Ara Jozoor" pitchFamily="2" charset="-78"/>
              </a:rPr>
              <a:t>التوضيحيــــــة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2BDA-2A17-9701-E224-97276A105E6D}"/>
              </a:ext>
            </a:extLst>
          </p:cNvPr>
          <p:cNvSpPr txBox="1"/>
          <p:nvPr/>
        </p:nvSpPr>
        <p:spPr>
          <a:xfrm>
            <a:off x="4295106" y="3953204"/>
            <a:ext cx="3589593" cy="10348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  <a:buClr>
                <a:schemeClr val="accent1"/>
              </a:buClr>
            </a:pP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يـرجــــى إرفــاق مــن</a:t>
            </a:r>
            <a:r>
              <a:rPr lang="en-US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5 </a:t>
            </a:r>
            <a:r>
              <a:rPr lang="ar-SA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 إلى </a:t>
            </a:r>
            <a:r>
              <a:rPr lang="en-US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15</a:t>
            </a:r>
            <a:r>
              <a:rPr lang="ar-SA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 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صــورة – </a:t>
            </a:r>
            <a:r>
              <a:rPr lang="ar-SA" sz="1400" b="1" kern="100" dirty="0"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كحــد أقصى - 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تـوضــح مــا تــم إنج</a:t>
            </a:r>
            <a:r>
              <a:rPr lang="ar-SA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ــ</a:t>
            </a:r>
            <a:r>
              <a:rPr lang="ar-EG" sz="1400" b="1" kern="100" dirty="0">
                <a:effectLst/>
                <a:latin typeface="Univers Next Arabic Bold" panose="020B0503030202020203" pitchFamily="34" charset="-78"/>
                <a:ea typeface="Calibri" panose="020F0502020204030204" pitchFamily="34" charset="0"/>
                <a:cs typeface="Univers Next Arabic Bold" panose="020B0503030202020203" pitchFamily="34" charset="-78"/>
              </a:rPr>
              <a:t>ازه مــن تصاميم وأعمـــال فنيــة بمـخـتـلـف أنحــــاء المدرســــــة.</a:t>
            </a:r>
          </a:p>
        </p:txBody>
      </p:sp>
    </p:spTree>
    <p:extLst>
      <p:ext uri="{BB962C8B-B14F-4D97-AF65-F5344CB8AC3E}">
        <p14:creationId xmlns:p14="http://schemas.microsoft.com/office/powerpoint/2010/main" val="407022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69993-75D9-2CCA-DBC1-AA3E0FCBAC00}"/>
              </a:ext>
            </a:extLst>
          </p:cNvPr>
          <p:cNvSpPr txBox="1"/>
          <p:nvPr/>
        </p:nvSpPr>
        <p:spPr>
          <a:xfrm>
            <a:off x="4260760" y="2551837"/>
            <a:ext cx="367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5400" b="1" dirty="0">
                <a:solidFill>
                  <a:schemeClr val="accent1"/>
                </a:solidFill>
                <a:latin typeface="Ara Jozoor" pitchFamily="2" charset="-78"/>
                <a:cs typeface="Ara Jozoor" pitchFamily="2" charset="-78"/>
              </a:rPr>
              <a:t>شكراً</a:t>
            </a:r>
          </a:p>
        </p:txBody>
      </p:sp>
    </p:spTree>
    <p:extLst>
      <p:ext uri="{BB962C8B-B14F-4D97-AF65-F5344CB8AC3E}">
        <p14:creationId xmlns:p14="http://schemas.microsoft.com/office/powerpoint/2010/main" val="366715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8C181E"/>
      </a:accent1>
      <a:accent2>
        <a:srgbClr val="749567"/>
      </a:accent2>
      <a:accent3>
        <a:srgbClr val="EDDED0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13E3C1461B6E4CB47AF60B87A65863" ma:contentTypeVersion="0" ma:contentTypeDescription="Create a new document." ma:contentTypeScope="" ma:versionID="baed00e64ad418597e199315bb9580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24fd2d4348e31d7b7bcc391e9da95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98DD3A-BFFB-450A-B6CD-A7B1569587AD}"/>
</file>

<file path=customXml/itemProps2.xml><?xml version="1.0" encoding="utf-8"?>
<ds:datastoreItem xmlns:ds="http://schemas.openxmlformats.org/officeDocument/2006/customXml" ds:itemID="{6E7CC735-753A-4A8D-88AE-4409755BE9D6}"/>
</file>

<file path=customXml/itemProps3.xml><?xml version="1.0" encoding="utf-8"?>
<ds:datastoreItem xmlns:ds="http://schemas.openxmlformats.org/officeDocument/2006/customXml" ds:itemID="{6E3355B3-9D24-43CD-9495-E8AD803D7EE6}"/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111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Ara Jozoor</vt:lpstr>
      <vt:lpstr>Arial</vt:lpstr>
      <vt:lpstr>Univers Next Arabic</vt:lpstr>
      <vt:lpstr>Univers Next Arabic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Haya Abu Ruka</dc:creator>
  <cp:lastModifiedBy>Hazem Malkawi</cp:lastModifiedBy>
  <cp:revision>69</cp:revision>
  <dcterms:created xsi:type="dcterms:W3CDTF">2024-11-26T14:30:50Z</dcterms:created>
  <dcterms:modified xsi:type="dcterms:W3CDTF">2024-12-30T07:53:41Z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0x0101001413E3C1461B6E4CB47AF60B87A65863</vt:lpwstr>
  </property>
</Properties>
</file>